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78" r:id="rId12"/>
    <p:sldId id="276" r:id="rId13"/>
    <p:sldId id="277" r:id="rId14"/>
    <p:sldId id="269" r:id="rId15"/>
    <p:sldId id="271" r:id="rId16"/>
    <p:sldId id="270" r:id="rId17"/>
    <p:sldId id="272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4422"/>
  </p:normalViewPr>
  <p:slideViewPr>
    <p:cSldViewPr snapToGrid="0" snapToObjects="1">
      <p:cViewPr varScale="1">
        <p:scale>
          <a:sx n="105" d="100"/>
          <a:sy n="10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18" Type="http://schemas.openxmlformats.org/officeDocument/2006/relationships/image" Target="../media/image2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26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27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26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25.png"/><Relationship Id="rId10" Type="http://schemas.openxmlformats.org/officeDocument/2006/relationships/image" Target="../media/image9.png"/><Relationship Id="rId19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9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1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2.tiff"/><Relationship Id="rId18" Type="http://schemas.openxmlformats.org/officeDocument/2006/relationships/image" Target="../media/image34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5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3.wdp"/><Relationship Id="rId17" Type="http://schemas.openxmlformats.org/officeDocument/2006/relationships/image" Target="../media/image19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4.wdp"/><Relationship Id="rId23" Type="http://schemas.openxmlformats.org/officeDocument/2006/relationships/image" Target="../media/image36.png"/><Relationship Id="rId10" Type="http://schemas.openxmlformats.org/officeDocument/2006/relationships/image" Target="../media/image11.tiff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33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7.gif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8.png"/><Relationship Id="rId19" Type="http://schemas.openxmlformats.org/officeDocument/2006/relationships/image" Target="../media/image39.tiff"/><Relationship Id="rId4" Type="http://schemas.openxmlformats.org/officeDocument/2006/relationships/image" Target="../media/image9.png"/><Relationship Id="rId9" Type="http://schemas.openxmlformats.org/officeDocument/2006/relationships/image" Target="../media/image23.tiff"/><Relationship Id="rId1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1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9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28.png"/><Relationship Id="rId3" Type="http://schemas.openxmlformats.org/officeDocument/2006/relationships/image" Target="../media/image12.png"/><Relationship Id="rId21" Type="http://schemas.openxmlformats.org/officeDocument/2006/relationships/image" Target="../media/image42.png"/><Relationship Id="rId7" Type="http://schemas.openxmlformats.org/officeDocument/2006/relationships/image" Target="../media/image8.png"/><Relationship Id="rId12" Type="http://schemas.openxmlformats.org/officeDocument/2006/relationships/image" Target="../media/image21.gif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3.png"/><Relationship Id="rId20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32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19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8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3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7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5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2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0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3.tiff"/><Relationship Id="rId10" Type="http://schemas.openxmlformats.org/officeDocument/2006/relationships/image" Target="../media/image18.png"/><Relationship Id="rId19" Type="http://schemas.openxmlformats.org/officeDocument/2006/relationships/image" Target="../media/image21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6811397" y="21493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9E41AF-68D1-CD47-81EB-1A92BDF12247}"/>
              </a:ext>
            </a:extLst>
          </p:cNvPr>
          <p:cNvSpPr txBox="1"/>
          <p:nvPr/>
        </p:nvSpPr>
        <p:spPr>
          <a:xfrm>
            <a:off x="9111373" y="3378777"/>
            <a:ext cx="268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Received</a:t>
            </a:r>
            <a:endParaRPr lang="en-US" sz="2400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/profile/tasks/quiz/question_1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50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50" y="982593"/>
            <a:ext cx="4340889" cy="491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1411</TotalTime>
  <Words>723</Words>
  <Application>Microsoft Macintosh PowerPoint</Application>
  <PresentationFormat>Widescreen</PresentationFormat>
  <Paragraphs>264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73</cp:revision>
  <dcterms:created xsi:type="dcterms:W3CDTF">2019-03-15T11:03:22Z</dcterms:created>
  <dcterms:modified xsi:type="dcterms:W3CDTF">2019-03-16T11:14:05Z</dcterms:modified>
</cp:coreProperties>
</file>